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72E-CF3E-4DEC-8720-74D247F31D0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E35-8C6E-4E7E-BB57-49A7C3536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72E-CF3E-4DEC-8720-74D247F31D0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E35-8C6E-4E7E-BB57-49A7C3536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72E-CF3E-4DEC-8720-74D247F31D0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E35-8C6E-4E7E-BB57-49A7C3536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72E-CF3E-4DEC-8720-74D247F31D0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E35-8C6E-4E7E-BB57-49A7C3536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72E-CF3E-4DEC-8720-74D247F31D0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E35-8C6E-4E7E-BB57-49A7C3536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72E-CF3E-4DEC-8720-74D247F31D0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E35-8C6E-4E7E-BB57-49A7C35363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72E-CF3E-4DEC-8720-74D247F31D0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E35-8C6E-4E7E-BB57-49A7C3536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72E-CF3E-4DEC-8720-74D247F31D0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E35-8C6E-4E7E-BB57-49A7C3536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72E-CF3E-4DEC-8720-74D247F31D0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E35-8C6E-4E7E-BB57-49A7C3536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72E-CF3E-4DEC-8720-74D247F31D0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33DE35-8C6E-4E7E-BB57-49A7C3536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72E-CF3E-4DEC-8720-74D247F31D0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E35-8C6E-4E7E-BB57-49A7C35363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647E72E-CF3E-4DEC-8720-74D247F31D0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33DE35-8C6E-4E7E-BB57-49A7C35363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Braun@wsdweb.org" TargetMode="External"/><Relationship Id="rId2" Type="http://schemas.openxmlformats.org/officeDocument/2006/relationships/hyperlink" Target="mailto:Cmulligan@wsdweb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Hartranft@wsdweb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5400" y="1524000"/>
            <a:ext cx="4013200" cy="1828800"/>
          </a:xfrm>
          <a:effectLst>
            <a:outerShdw blurRad="63500" dist="45791" dir="2021404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Review of Occupational and Physical Therapy in the Classroom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5875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a typeface="+mn-ea"/>
              </a:rPr>
              <a:t>Kim </a:t>
            </a:r>
            <a:r>
              <a:rPr lang="en-US" sz="2800" dirty="0">
                <a:solidFill>
                  <a:schemeClr val="tx1"/>
                </a:solidFill>
                <a:ea typeface="+mn-ea"/>
              </a:rPr>
              <a:t>H</a:t>
            </a:r>
            <a:r>
              <a:rPr lang="en-US" sz="2800" dirty="0" smtClean="0">
                <a:solidFill>
                  <a:schemeClr val="tx1"/>
                </a:solidFill>
                <a:ea typeface="+mn-ea"/>
              </a:rPr>
              <a:t>artranft OTR/L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a typeface="+mn-ea"/>
              </a:rPr>
              <a:t>Kerri Braun, MOTR/L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a typeface="+mn-ea"/>
              </a:rPr>
              <a:t>Carol Mulligan, PT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41420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4114800" cy="2514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IDEA is pushing more towards an </a:t>
            </a:r>
            <a:r>
              <a:rPr lang="ja-JP" altLang="en-US" sz="3200" dirty="0" smtClean="0"/>
              <a:t>“</a:t>
            </a:r>
            <a:r>
              <a:rPr lang="en-US" altLang="ja-JP" sz="3200" dirty="0" smtClean="0"/>
              <a:t>Integrated Model</a:t>
            </a:r>
            <a:r>
              <a:rPr lang="ja-JP" altLang="en-US" sz="3200" dirty="0" smtClean="0"/>
              <a:t>”</a:t>
            </a:r>
            <a:r>
              <a:rPr lang="en-US" altLang="ja-JP" sz="3200" dirty="0" smtClean="0"/>
              <a:t> for delivery of service</a:t>
            </a:r>
            <a:endParaRPr lang="en-US" sz="3200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696200" cy="21336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sz="2400" dirty="0" smtClean="0"/>
              <a:t>The entire team participate in developing the students goals</a:t>
            </a:r>
          </a:p>
          <a:p>
            <a:r>
              <a:rPr lang="en-US" sz="2400" dirty="0" smtClean="0"/>
              <a:t>Experts indicate that goals and objectives belong to the student and all team members are responsible for contributing information and skills for maximum success of that student</a:t>
            </a:r>
          </a:p>
        </p:txBody>
      </p:sp>
    </p:spTree>
    <p:extLst>
      <p:ext uri="{BB962C8B-B14F-4D97-AF65-F5344CB8AC3E}">
        <p14:creationId xmlns:p14="http://schemas.microsoft.com/office/powerpoint/2010/main" val="37551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533400"/>
          </a:xfrm>
        </p:spPr>
        <p:txBody>
          <a:bodyPr/>
          <a:lstStyle/>
          <a:p>
            <a:r>
              <a:rPr lang="en-US" sz="2400" smtClean="0"/>
              <a:t>Related Services (PT, OT, and Speech)</a:t>
            </a:r>
          </a:p>
        </p:txBody>
      </p:sp>
      <p:pic>
        <p:nvPicPr>
          <p:cNvPr id="29698" name="Content Placeholder 3" descr="Integrative Therapy Photo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" r="-845"/>
          <a:stretch>
            <a:fillRect/>
          </a:stretch>
        </p:blipFill>
        <p:spPr>
          <a:xfrm>
            <a:off x="533400" y="838200"/>
            <a:ext cx="7696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7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Service Frequency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000" dirty="0" smtClean="0"/>
              <a:t>You may see frequency written like</a:t>
            </a:r>
          </a:p>
          <a:p>
            <a:r>
              <a:rPr lang="en-US" sz="2000" dirty="0" smtClean="0"/>
              <a:t>30 sessions per IEP year; 30 minutes each; integrated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000" dirty="0" smtClean="0"/>
              <a:t>In the present </a:t>
            </a:r>
            <a:r>
              <a:rPr lang="en-US" sz="2000" dirty="0" err="1" smtClean="0"/>
              <a:t>ed</a:t>
            </a:r>
            <a:r>
              <a:rPr lang="en-US" sz="2000" dirty="0" smtClean="0"/>
              <a:t> levels there should be a statement explaining what this may look like such as “</a:t>
            </a:r>
            <a:r>
              <a:rPr lang="en-US" sz="2000" dirty="0"/>
              <a:t> ______ continues to be eligible for OT, PT and/or Speech. Services are delivered in an integrated model with consists of services in the natural learning environment through small group, individual and consultative support</a:t>
            </a:r>
            <a:r>
              <a:rPr lang="en-US" sz="2000" dirty="0" smtClean="0"/>
              <a:t>.”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502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services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Based on a 6 day cycle:</a:t>
            </a:r>
          </a:p>
          <a:p>
            <a:r>
              <a:rPr lang="en-US" dirty="0" smtClean="0"/>
              <a:t>25 sessions per IEP year = 1 session per week</a:t>
            </a:r>
          </a:p>
          <a:p>
            <a:r>
              <a:rPr lang="en-US" dirty="0" smtClean="0"/>
              <a:t>35 sessions per IEP year = 1 ½ sessions per week</a:t>
            </a:r>
          </a:p>
          <a:p>
            <a:r>
              <a:rPr lang="en-US" dirty="0" smtClean="0"/>
              <a:t>50 sessions per IEP year = 2 sessions per week</a:t>
            </a:r>
          </a:p>
          <a:p>
            <a:r>
              <a:rPr lang="en-US" dirty="0" smtClean="0"/>
              <a:t>Based on 5 day schedule: sessions are 30, 45, 60 per IEP year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Minutes should be stated as well </a:t>
            </a:r>
          </a:p>
          <a:p>
            <a:r>
              <a:rPr lang="en-US" dirty="0" smtClean="0"/>
              <a:t>30 minutes</a:t>
            </a:r>
          </a:p>
          <a:p>
            <a:r>
              <a:rPr lang="en-US" dirty="0" smtClean="0"/>
              <a:t>45 minutes </a:t>
            </a:r>
          </a:p>
          <a:p>
            <a:r>
              <a:rPr lang="en-US" dirty="0" smtClean="0"/>
              <a:t>60 minutes</a:t>
            </a:r>
          </a:p>
          <a:p>
            <a:r>
              <a:rPr lang="en-US" dirty="0" smtClean="0"/>
              <a:t>Stating it this way allows for more flexibility with beginning and end of school year, meetings, assemblies, holidays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8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Deliver services?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Doesn’t necessarily have to be in a pull out model</a:t>
            </a:r>
          </a:p>
          <a:p>
            <a:r>
              <a:rPr lang="en-US" dirty="0" smtClean="0"/>
              <a:t>Collaboration with other related service</a:t>
            </a:r>
          </a:p>
          <a:p>
            <a:r>
              <a:rPr lang="en-US" dirty="0" smtClean="0"/>
              <a:t>Can be in the classroom</a:t>
            </a:r>
          </a:p>
          <a:p>
            <a:r>
              <a:rPr lang="en-US" dirty="0" smtClean="0"/>
              <a:t>During a special activity or CBI trip</a:t>
            </a:r>
          </a:p>
          <a:p>
            <a:r>
              <a:rPr lang="en-US" dirty="0" smtClean="0"/>
              <a:t>During encore or specials </a:t>
            </a:r>
          </a:p>
          <a:p>
            <a:r>
              <a:rPr lang="en-US" dirty="0" smtClean="0"/>
              <a:t>During bathroom times</a:t>
            </a:r>
          </a:p>
          <a:p>
            <a:r>
              <a:rPr lang="en-US" dirty="0" smtClean="0"/>
              <a:t>Wherever we are needed to assist a child to function in the school environment is where we can go. </a:t>
            </a:r>
          </a:p>
          <a:p>
            <a:endParaRPr lang="en-US" dirty="0"/>
          </a:p>
          <a:p>
            <a:r>
              <a:rPr lang="en-US" dirty="0" smtClean="0"/>
              <a:t>Research is showing that taking a child out in isolation is not promoting efficient carryover skills; this is why we are trying to integrate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make up sessions for related service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IEP/SETT meeting occurs = can count for sessions for that week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Make- ups can occur  </a:t>
            </a:r>
            <a:r>
              <a:rPr lang="en-US" smtClean="0"/>
              <a:t>within the IEP year </a:t>
            </a:r>
            <a:endParaRPr lang="en-US" dirty="0" smtClean="0"/>
          </a:p>
          <a:p>
            <a:pPr marL="466344" lvl="3" indent="0">
              <a:buNone/>
            </a:pPr>
            <a:endParaRPr lang="en-US" dirty="0" smtClean="0"/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Can </a:t>
            </a:r>
            <a:r>
              <a:rPr lang="en-US" dirty="0"/>
              <a:t>be in the </a:t>
            </a:r>
            <a:r>
              <a:rPr lang="en-US" dirty="0" smtClean="0"/>
              <a:t>classroom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During </a:t>
            </a:r>
            <a:r>
              <a:rPr lang="en-US" dirty="0"/>
              <a:t>a special activity or CBI </a:t>
            </a:r>
            <a:r>
              <a:rPr lang="en-US" dirty="0" smtClean="0"/>
              <a:t>trip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Co-Treatment with other related services</a:t>
            </a:r>
            <a:endParaRPr lang="en-US" dirty="0"/>
          </a:p>
          <a:p>
            <a:pPr lvl="3">
              <a:buFont typeface="Arial" pitchFamily="34" charset="0"/>
              <a:buChar char="•"/>
            </a:pPr>
            <a:endParaRPr lang="en-US" dirty="0" smtClean="0"/>
          </a:p>
          <a:p>
            <a:pPr lvl="3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QUESTIONS?????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Feel free to contact us anytime! No question is ever a silly question!</a:t>
            </a:r>
          </a:p>
          <a:p>
            <a:endParaRPr lang="en-US" dirty="0"/>
          </a:p>
          <a:p>
            <a:r>
              <a:rPr lang="en-US" dirty="0" smtClean="0"/>
              <a:t>Carol PT – </a:t>
            </a:r>
            <a:r>
              <a:rPr lang="en-US" dirty="0" smtClean="0">
                <a:hlinkClick r:id="rId2"/>
              </a:rPr>
              <a:t>Cmulligan@wsdweb.org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Kerri MOTR/L – </a:t>
            </a:r>
            <a:r>
              <a:rPr lang="en-US" dirty="0" smtClean="0">
                <a:hlinkClick r:id="rId3"/>
              </a:rPr>
              <a:t>KBraun@wsdweb.org</a:t>
            </a:r>
            <a:endParaRPr lang="en-US" dirty="0" smtClean="0"/>
          </a:p>
          <a:p>
            <a:r>
              <a:rPr lang="en-US" dirty="0" smtClean="0"/>
              <a:t>Kim OTR/L – </a:t>
            </a:r>
            <a:r>
              <a:rPr lang="en-US" dirty="0" smtClean="0">
                <a:hlinkClick r:id="rId4"/>
              </a:rPr>
              <a:t>KHartranft@wsdweb.org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3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2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172</TotalTime>
  <Words>367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Review of Occupational and Physical Therapy in the Classroom</vt:lpstr>
      <vt:lpstr>IDEA is pushing more towards an “Integrated Model” for delivery of service</vt:lpstr>
      <vt:lpstr>Related Services (PT, OT, and Speech)</vt:lpstr>
      <vt:lpstr>  Service Frequency</vt:lpstr>
      <vt:lpstr>Breakdown of services</vt:lpstr>
      <vt:lpstr>Where do we Deliver services?</vt:lpstr>
      <vt:lpstr>make up sessions for related service</vt:lpstr>
      <vt:lpstr>QUESTIONS?????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Occupational and Physical Therapy in the Classroom</dc:title>
  <dc:creator>Hartranft, Kimberly</dc:creator>
  <cp:lastModifiedBy>Hartranft, Kimberly</cp:lastModifiedBy>
  <cp:revision>17</cp:revision>
  <dcterms:created xsi:type="dcterms:W3CDTF">2013-02-27T14:21:56Z</dcterms:created>
  <dcterms:modified xsi:type="dcterms:W3CDTF">2013-02-28T19:22:13Z</dcterms:modified>
</cp:coreProperties>
</file>